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71" r:id="rId3"/>
    <p:sldId id="4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2887"/>
            <a:ext cx="7772400" cy="131991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2800"/>
            <a:ext cx="6400800" cy="1043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273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27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5279"/>
            <a:ext cx="8229600" cy="37508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7303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head Hoists and Cran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2180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2665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4756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1ECF4A-68E3-4A86-BEB1-307156C58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F89A16-9A72-452D-BB6C-12127CBAE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1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wipe/>
  </p:transition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15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667AFD7A-7BC1-40DA-9B5F-26F00854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23" y="3807554"/>
            <a:ext cx="9202723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Pulling Open Jobs/Orders Report in CRM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endParaRPr lang="en-US" altLang="en-US" sz="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CF7C-21B9-490F-86FD-6813F76E91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000" y="120910"/>
            <a:ext cx="6858000" cy="507206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Running Open Jobs/Orders Report in CRM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57BE439F-7CEC-48D5-B61E-E056BEA5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" y="947596"/>
            <a:ext cx="8814732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In CRM, click in the header on “Reports”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Click on “Select a Report”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In the “Jobs, Orders, Quotes, Job Quotes” section, pick 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“Job/Order Status Details” Report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To Select your Department, Click “Filter Options in top left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for Memphis Motor Repair, 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Click Memphis as branch, then motor Repair as department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Click “Run”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If you want to download into excel, click “Filter Options” again 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Click “download”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An excel output will appear in the bottom taskbar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endParaRPr lang="en-US" altLang="en-US" sz="2000" dirty="0">
              <a:solidFill>
                <a:prstClr val="black"/>
              </a:solidFill>
            </a:endParaRP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endParaRPr lang="en-US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323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7535-D1AC-45B1-A21E-47B9BFEF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38CE69-6ED5-4BAD-8C09-641272171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7"/>
          <a:stretch/>
        </p:blipFill>
        <p:spPr>
          <a:xfrm>
            <a:off x="457200" y="998290"/>
            <a:ext cx="8229600" cy="5033394"/>
          </a:xfrm>
        </p:spPr>
      </p:pic>
    </p:spTree>
    <p:extLst>
      <p:ext uri="{BB962C8B-B14F-4D97-AF65-F5344CB8AC3E}">
        <p14:creationId xmlns:p14="http://schemas.microsoft.com/office/powerpoint/2010/main" val="35540377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124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</vt:lpstr>
      <vt:lpstr>1_Office Theme</vt:lpstr>
      <vt:lpstr>PowerPoint Presentation</vt:lpstr>
      <vt:lpstr>Running Open Jobs/Orders Report in CRM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Buffington</dc:creator>
  <cp:lastModifiedBy>Ben Buffington</cp:lastModifiedBy>
  <cp:revision>2</cp:revision>
  <dcterms:created xsi:type="dcterms:W3CDTF">2021-07-07T12:29:55Z</dcterms:created>
  <dcterms:modified xsi:type="dcterms:W3CDTF">2021-07-07T12:39:08Z</dcterms:modified>
</cp:coreProperties>
</file>