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71" r:id="rId3"/>
    <p:sldId id="47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2887"/>
            <a:ext cx="7772400" cy="1319912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2800"/>
            <a:ext cx="6400800" cy="1043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02733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27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5279"/>
            <a:ext cx="8229600" cy="37508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773034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head Hoists and Cran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82180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26652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47567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D1ECF4A-68E3-4A86-BEB1-307156C58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F89A16-9A72-452D-BB6C-12127CBAE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21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wipe/>
  </p:transition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  <a:cs typeface="Helvetica" pitchFamily="50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  <a:cs typeface="Helvetica" pitchFamily="50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  <a:cs typeface="Helvetica" pitchFamily="50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  <a:cs typeface="Helvetica" pitchFamily="50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Helvetica" pitchFamily="50" charset="0"/>
          <a:ea typeface="MS PGothic" pitchFamily="34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5"/>
        </a:buBlip>
        <a:defRPr sz="1500"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6"/>
        </a:buBlip>
        <a:defRPr kern="1200">
          <a:solidFill>
            <a:schemeClr val="tx1"/>
          </a:solidFill>
          <a:latin typeface="Helvetica"/>
          <a:ea typeface="MS PGothic" pitchFamily="34" charset="-128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>
            <a:extLst>
              <a:ext uri="{FF2B5EF4-FFF2-40B4-BE49-F238E27FC236}">
                <a16:creationId xmlns:a16="http://schemas.microsoft.com/office/drawing/2014/main" id="{667AFD7A-7BC1-40DA-9B5F-26F00854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723" y="3807554"/>
            <a:ext cx="9202723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None/>
            </a:pPr>
            <a:r>
              <a:rPr lang="en-US" altLang="en-US" sz="3600" b="1" dirty="0">
                <a:solidFill>
                  <a:prstClr val="black"/>
                </a:solidFill>
              </a:rPr>
              <a:t>Entering Forecast in CRM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  <a:buNone/>
            </a:pPr>
            <a:endParaRPr lang="en-US" altLang="en-US" sz="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CF7C-21B9-490F-86FD-6813F76E91A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3000" y="120910"/>
            <a:ext cx="6858000" cy="507206"/>
          </a:xfrm>
        </p:spPr>
        <p:txBody>
          <a:bodyPr/>
          <a:lstStyle/>
          <a:p>
            <a:pPr eaLnBrk="1" hangingPunct="1"/>
            <a:r>
              <a:rPr lang="en-US" altLang="en-US" sz="2700" dirty="0">
                <a:latin typeface="Helvetica" panose="020B0604020202020204" pitchFamily="34" charset="0"/>
                <a:cs typeface="Helvetica" panose="020B0604020202020204" pitchFamily="34" charset="0"/>
              </a:rPr>
              <a:t>Entering Forecast in CRM</a:t>
            </a: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57BE439F-7CEC-48D5-B61E-E056BEA5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" y="947596"/>
            <a:ext cx="8814732" cy="59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In CRM, click in the header on “Reports”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Click on “Select a Report”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In the “Financial” section, pick </a:t>
            </a: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sz="2000" dirty="0">
                <a:solidFill>
                  <a:prstClr val="black"/>
                </a:solidFill>
              </a:rPr>
              <a:t>“Monthly Forecast” Report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 We forecast twice a month.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Pick your department by looking at the column and the row</a:t>
            </a: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Row indicates the branch.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Click on the Pencil Icon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A separate page will pop up.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Confirm your Branch and Department are Correct.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Enter Revenue to Date, Revenue to Be Billed by Month End. 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Scroll Down and Enter Revenue Projected for the Following Month.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Click Save</a:t>
            </a:r>
          </a:p>
          <a:p>
            <a:pPr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r>
              <a:rPr lang="en-US" altLang="en-US" dirty="0">
                <a:solidFill>
                  <a:prstClr val="black"/>
                </a:solidFill>
              </a:rPr>
              <a:t>Confirm results are correct by going back to Financial Section and Picking “Monthly Forecast” Report </a:t>
            </a: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endParaRPr lang="en-US" altLang="en-US" dirty="0">
              <a:solidFill>
                <a:prstClr val="black"/>
              </a:solidFill>
            </a:endParaRP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endParaRPr lang="en-US" altLang="en-US" sz="2000" dirty="0">
              <a:solidFill>
                <a:prstClr val="black"/>
              </a:solidFill>
            </a:endParaRPr>
          </a:p>
          <a:p>
            <a:pPr lvl="1" defTabSz="342900" fontAlgn="base">
              <a:lnSpc>
                <a:spcPct val="90000"/>
              </a:lnSpc>
              <a:spcAft>
                <a:spcPct val="0"/>
              </a:spcAft>
              <a:buSzPct val="85000"/>
              <a:defRPr/>
            </a:pPr>
            <a:endParaRPr lang="en-US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50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3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3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3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3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3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3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3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3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3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323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7535-D1AC-45B1-A21E-47B9BFEF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F86C53-E525-4095-9D7B-36E09670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4DB579-01D7-4A3F-A73C-D5D99C91C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22"/>
          <a:stretch/>
        </p:blipFill>
        <p:spPr>
          <a:xfrm>
            <a:off x="0" y="1379536"/>
            <a:ext cx="9144000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377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129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</vt:lpstr>
      <vt:lpstr>1_Office Theme</vt:lpstr>
      <vt:lpstr>PowerPoint Presentation</vt:lpstr>
      <vt:lpstr>Entering Forecast in CRM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Buffington</dc:creator>
  <cp:lastModifiedBy>Ben Buffington</cp:lastModifiedBy>
  <cp:revision>4</cp:revision>
  <dcterms:created xsi:type="dcterms:W3CDTF">2021-07-07T12:29:55Z</dcterms:created>
  <dcterms:modified xsi:type="dcterms:W3CDTF">2021-07-07T12:44:32Z</dcterms:modified>
</cp:coreProperties>
</file>