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60" r:id="rId2"/>
    <p:sldId id="262" r:id="rId3"/>
    <p:sldId id="263" r:id="rId4"/>
    <p:sldId id="256" r:id="rId5"/>
    <p:sldId id="257" r:id="rId6"/>
    <p:sldId id="258" r:id="rId7"/>
    <p:sldId id="259" r:id="rId8"/>
    <p:sldId id="261" r:id="rId9"/>
    <p:sldId id="264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6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13A9CA-35CD-47BC-A127-0FD912EE3EC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82EF60-2729-48E1-8B89-4F07CC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02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B559-CDF7-4BA6-8F5D-6DFE363326D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E95A-BCD9-493E-BA8E-A70F23861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6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B559-CDF7-4BA6-8F5D-6DFE363326D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E95A-BCD9-493E-BA8E-A70F23861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5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B559-CDF7-4BA6-8F5D-6DFE363326D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E95A-BCD9-493E-BA8E-A70F23861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8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B559-CDF7-4BA6-8F5D-6DFE363326D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E95A-BCD9-493E-BA8E-A70F23861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8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B559-CDF7-4BA6-8F5D-6DFE363326D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E95A-BCD9-493E-BA8E-A70F23861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3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B559-CDF7-4BA6-8F5D-6DFE363326D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E95A-BCD9-493E-BA8E-A70F23861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B559-CDF7-4BA6-8F5D-6DFE363326D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E95A-BCD9-493E-BA8E-A70F23861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2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B559-CDF7-4BA6-8F5D-6DFE363326D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E95A-BCD9-493E-BA8E-A70F23861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9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B559-CDF7-4BA6-8F5D-6DFE363326D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E95A-BCD9-493E-BA8E-A70F23861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0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B559-CDF7-4BA6-8F5D-6DFE363326D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E95A-BCD9-493E-BA8E-A70F23861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0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B559-CDF7-4BA6-8F5D-6DFE363326D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E95A-BCD9-493E-BA8E-A70F23861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1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BB559-CDF7-4BA6-8F5D-6DFE363326D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2E95A-BCD9-493E-BA8E-A70F23861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2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64" y="622483"/>
            <a:ext cx="2585412" cy="25854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2491" y="1139252"/>
            <a:ext cx="6400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Inspectall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Change Order Requests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44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Why a change order?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 jobs are quoted for “Free and Clear Access”</a:t>
            </a:r>
          </a:p>
          <a:p>
            <a:pPr lvl="1"/>
            <a:r>
              <a:rPr lang="en-US" dirty="0"/>
              <a:t>Customer is not ready, items in the way of work area (steel, machines, </a:t>
            </a:r>
            <a:r>
              <a:rPr lang="en-US" dirty="0" err="1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Install “Using Existing Wiring”</a:t>
            </a:r>
          </a:p>
          <a:p>
            <a:pPr lvl="1"/>
            <a:r>
              <a:rPr lang="en-US" dirty="0" smtClean="0"/>
              <a:t>Festoon is damaged, needs to be replaced to complete project</a:t>
            </a:r>
          </a:p>
          <a:p>
            <a:r>
              <a:rPr lang="en-US" dirty="0" smtClean="0"/>
              <a:t>Immediate issues related to job scope</a:t>
            </a:r>
          </a:p>
          <a:p>
            <a:pPr lvl="1"/>
            <a:r>
              <a:rPr lang="en-US" dirty="0" smtClean="0"/>
              <a:t>Case by case basis- Wrong materials supplied due to Customer request</a:t>
            </a:r>
          </a:p>
          <a:p>
            <a:r>
              <a:rPr lang="en-US" dirty="0" smtClean="0"/>
              <a:t>Selling truck inventory items </a:t>
            </a:r>
          </a:p>
          <a:p>
            <a:pPr lvl="1"/>
            <a:r>
              <a:rPr lang="en-US" dirty="0"/>
              <a:t>Items not quoted, but Technician upsells items from truck inventory (pendant, drive, contactors, </a:t>
            </a:r>
            <a:r>
              <a:rPr lang="en-US" dirty="0" err="1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Estimate/Quoted job not complete</a:t>
            </a:r>
          </a:p>
          <a:p>
            <a:pPr lvl="1"/>
            <a:r>
              <a:rPr lang="en-US" dirty="0" smtClean="0"/>
              <a:t>Will need more parts/labor to complete the job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2195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Why NOT a change order?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 is T&amp;M</a:t>
            </a:r>
          </a:p>
          <a:p>
            <a:pPr lvl="1"/>
            <a:r>
              <a:rPr lang="en-US" dirty="0" smtClean="0"/>
              <a:t>Service call, customer to decide if they want the repair quoted or not</a:t>
            </a:r>
          </a:p>
          <a:p>
            <a:r>
              <a:rPr lang="en-US" dirty="0" smtClean="0"/>
              <a:t>Quote is sufficient </a:t>
            </a:r>
          </a:p>
          <a:p>
            <a:pPr lvl="1"/>
            <a:r>
              <a:rPr lang="en-US" dirty="0" smtClean="0"/>
              <a:t>No extra charges should apply. Work completed as planned</a:t>
            </a:r>
          </a:p>
          <a:p>
            <a:r>
              <a:rPr lang="en-US" dirty="0" smtClean="0"/>
              <a:t>Customer wants repairs ASAP</a:t>
            </a:r>
          </a:p>
          <a:p>
            <a:pPr lvl="1"/>
            <a:r>
              <a:rPr lang="en-US" dirty="0" smtClean="0"/>
              <a:t>Customer wants repairs made as soon as possible. May need to source parts locally or from warehouse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Customer must provide PO before buying any materials. </a:t>
            </a:r>
            <a:r>
              <a:rPr lang="en-US" dirty="0" smtClean="0"/>
              <a:t>Communicate with Coordinator prior to proceeding on repairs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5811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02" y="0"/>
            <a:ext cx="3857625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08089" y="1379620"/>
            <a:ext cx="425257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Select current job folder from </a:t>
            </a:r>
            <a:r>
              <a:rPr lang="en-US" dirty="0" err="1" smtClean="0"/>
              <a:t>Inspectall</a:t>
            </a:r>
            <a:endParaRPr lang="en-US" dirty="0" smtClean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 smtClean="0"/>
              <a:t>Select +Form to add form to job </a:t>
            </a:r>
          </a:p>
          <a:p>
            <a:r>
              <a:rPr lang="en-US" dirty="0" smtClean="0"/>
              <a:t>       folder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  <a:p>
            <a:r>
              <a:rPr lang="en-US" dirty="0" smtClean="0"/>
              <a:t>Service Report form has Change Order </a:t>
            </a:r>
          </a:p>
          <a:p>
            <a:r>
              <a:rPr lang="en-US" dirty="0" smtClean="0"/>
              <a:t>Request 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8197515" y="2133600"/>
            <a:ext cx="2298572" cy="22298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2702" y="689811"/>
            <a:ext cx="1351298" cy="8823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4313634" y="1733338"/>
            <a:ext cx="734518" cy="40525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958878" y="3179367"/>
            <a:ext cx="734518" cy="40525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12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86989" y="1315450"/>
            <a:ext cx="396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3) Select Overhead Crane category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4) Select Service Report – Change Order included in Service Report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67941" y="1074821"/>
            <a:ext cx="3561347" cy="9792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482513" y="3777915"/>
            <a:ext cx="3561347" cy="9792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5068" y="1704549"/>
            <a:ext cx="3401863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31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80083" y="0"/>
            <a:ext cx="777541" cy="7860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154653" y="2582779"/>
            <a:ext cx="2181726" cy="20694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70947" y="1443787"/>
            <a:ext cx="3866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5) Select done. This will bring you to the main job screen again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6) Open Service Report and begin to fill</a:t>
            </a:r>
          </a:p>
          <a:p>
            <a:r>
              <a:rPr lang="en-US" dirty="0"/>
              <a:t>o</a:t>
            </a:r>
            <a:r>
              <a:rPr lang="en-US" dirty="0" smtClean="0"/>
              <a:t>ut job objectives, notes,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3404661">
            <a:off x="4313969" y="2177520"/>
            <a:ext cx="734518" cy="40525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973868" y="3494162"/>
            <a:ext cx="734518" cy="40525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99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0" y="352927"/>
            <a:ext cx="3857625" cy="21656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181474" y="352926"/>
            <a:ext cx="4010525" cy="24223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74695" y="352926"/>
            <a:ext cx="41067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7) Select YES when a change order is needed for the job. ***</a:t>
            </a:r>
          </a:p>
          <a:p>
            <a:endParaRPr lang="en-US" dirty="0"/>
          </a:p>
          <a:p>
            <a:r>
              <a:rPr lang="en-US" dirty="0" smtClean="0"/>
              <a:t>Customer needs to determine if new charges will be applied to original job or open a new job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8) Explain the change order request in notes and to the customer. Give as much detail as possible- Delayed start, incorrect equipment/materials supplied by customer.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***A change order is required for any materials/labor not included in the scope of work***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0800000">
            <a:off x="4183371" y="2113352"/>
            <a:ext cx="734518" cy="40525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9807622">
            <a:off x="7156148" y="3859709"/>
            <a:ext cx="734518" cy="40525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47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90" y="4227225"/>
            <a:ext cx="648090" cy="62859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-1" y="4661940"/>
            <a:ext cx="3857625" cy="118422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90" y="3104955"/>
            <a:ext cx="648090" cy="648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90" y="2493363"/>
            <a:ext cx="648090" cy="6480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90" y="1358835"/>
            <a:ext cx="648090" cy="6480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11842" y="613724"/>
            <a:ext cx="69104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Change Order is for items (labor, materials) outside the job scope of </a:t>
            </a:r>
            <a:r>
              <a:rPr lang="en-US" dirty="0" smtClean="0"/>
              <a:t>work 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must have a discussion with the Customer to help them understand the Change </a:t>
            </a:r>
            <a:r>
              <a:rPr lang="en-US" dirty="0"/>
              <a:t>O</a:t>
            </a:r>
            <a:r>
              <a:rPr lang="en-US" dirty="0" smtClean="0"/>
              <a:t>rder. If you have questions about the job, call the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customer is required to sign the Service Report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Once the assigned tasks are completed, the entire job folder must be downloaded and sent to the Customer- Copy the office personnel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09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34" y="262719"/>
            <a:ext cx="2585412" cy="2585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8046" y="869430"/>
            <a:ext cx="6235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accent3">
                    <a:lumMod val="50000"/>
                  </a:schemeClr>
                </a:solidFill>
              </a:rPr>
              <a:t>Questions? </a:t>
            </a:r>
            <a:endParaRPr lang="en-US" sz="9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59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413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Why a change order? </vt:lpstr>
      <vt:lpstr>Why NOT a change order?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Shook</dc:creator>
  <cp:lastModifiedBy>Thomas Shook</cp:lastModifiedBy>
  <cp:revision>12</cp:revision>
  <cp:lastPrinted>2018-04-20T17:20:55Z</cp:lastPrinted>
  <dcterms:created xsi:type="dcterms:W3CDTF">2018-04-20T15:46:38Z</dcterms:created>
  <dcterms:modified xsi:type="dcterms:W3CDTF">2018-04-23T14:43:51Z</dcterms:modified>
</cp:coreProperties>
</file>